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64" r:id="rId3"/>
    <p:sldId id="265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710"/>
  </p:normalViewPr>
  <p:slideViewPr>
    <p:cSldViewPr snapToGrid="0">
      <p:cViewPr varScale="1">
        <p:scale>
          <a:sx n="113" d="100"/>
          <a:sy n="113" d="100"/>
        </p:scale>
        <p:origin x="17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9/26/23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7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9/26/23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1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9/26/23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200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9/26/23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2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9/26/23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92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9/26/23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0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9/26/23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6618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9/26/23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7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9/26/23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633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9/26/23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69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9/26/23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6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9/26/23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92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1F5F7-5E42-D9EA-BC7E-FB59EC7EF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7" r="-1" b="12973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2CD1E-5197-6791-95B4-7B9CB6F81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0750" y="1346268"/>
            <a:ext cx="7810500" cy="3125338"/>
          </a:xfrm>
        </p:spPr>
        <p:txBody>
          <a:bodyPr anchor="b">
            <a:normAutofit/>
          </a:bodyPr>
          <a:lstStyle/>
          <a:p>
            <a:pPr algn="ctr"/>
            <a:r>
              <a:rPr lang="en-US" sz="7200"/>
              <a:t>WAP Project - Group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3BCB09-C45B-2295-7CFA-2CBED0E1B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375" y="4471607"/>
            <a:ext cx="6953250" cy="862394"/>
          </a:xfrm>
        </p:spPr>
        <p:txBody>
          <a:bodyPr anchor="t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500"/>
              <a:t>Thao Duc Vu</a:t>
            </a:r>
          </a:p>
          <a:p>
            <a:pPr algn="ctr">
              <a:lnSpc>
                <a:spcPct val="120000"/>
              </a:lnSpc>
            </a:pPr>
            <a:r>
              <a:rPr lang="en-US" sz="1500"/>
              <a:t>Yan Zhao</a:t>
            </a:r>
          </a:p>
        </p:txBody>
      </p:sp>
    </p:spTree>
    <p:extLst>
      <p:ext uri="{BB962C8B-B14F-4D97-AF65-F5344CB8AC3E}">
        <p14:creationId xmlns:p14="http://schemas.microsoft.com/office/powerpoint/2010/main" val="2417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34D4-6056-CCB3-D6BC-6484B145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Screen</a:t>
            </a:r>
          </a:p>
        </p:txBody>
      </p:sp>
      <p:pic>
        <p:nvPicPr>
          <p:cNvPr id="5" name="Content Placeholder 4" descr="A white scree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675B263-02FD-BC0A-E91F-171B26856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241" y="2312988"/>
            <a:ext cx="8770570" cy="4348742"/>
          </a:xfrm>
        </p:spPr>
      </p:pic>
    </p:spTree>
    <p:extLst>
      <p:ext uri="{BB962C8B-B14F-4D97-AF65-F5344CB8AC3E}">
        <p14:creationId xmlns:p14="http://schemas.microsoft.com/office/powerpoint/2010/main" val="2024239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59AAA-1732-8865-531F-6D73BBA7B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Shopping Screen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B08A8C2-21CA-6ABD-4FC4-923BCFF6E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240" y="2312987"/>
            <a:ext cx="8770570" cy="4343521"/>
          </a:xfrm>
        </p:spPr>
      </p:pic>
    </p:spTree>
    <p:extLst>
      <p:ext uri="{BB962C8B-B14F-4D97-AF65-F5344CB8AC3E}">
        <p14:creationId xmlns:p14="http://schemas.microsoft.com/office/powerpoint/2010/main" val="105099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7BA1-361B-EE3B-245B-2643C19D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Function</a:t>
            </a:r>
          </a:p>
        </p:txBody>
      </p:sp>
      <p:pic>
        <p:nvPicPr>
          <p:cNvPr id="10" name="Screen Recording 2023-09-26 at 11.43.17 AM.mov">
            <a:hlinkClick r:id="" action="ppaction://media"/>
            <a:extLst>
              <a:ext uri="{FF2B5EF4-FFF2-40B4-BE49-F238E27FC236}">
                <a16:creationId xmlns:a16="http://schemas.microsoft.com/office/drawing/2014/main" id="{863F1F9F-3E2F-5E8D-448A-7BC63DCCA5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641" y="2312987"/>
            <a:ext cx="8770169" cy="4322132"/>
          </a:xfrm>
        </p:spPr>
      </p:pic>
    </p:spTree>
    <p:extLst>
      <p:ext uri="{BB962C8B-B14F-4D97-AF65-F5344CB8AC3E}">
        <p14:creationId xmlns:p14="http://schemas.microsoft.com/office/powerpoint/2010/main" val="2848768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"/>
    </mc:Choice>
    <mc:Fallback>
      <p:transition spd="slow" advTm="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EF0C4-661B-19AD-C17F-0F1E6737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Logout Function</a:t>
            </a:r>
          </a:p>
        </p:txBody>
      </p:sp>
      <p:pic>
        <p:nvPicPr>
          <p:cNvPr id="4" name="Screen Recording 2023-09-26 at 11.34.43 AM.mov">
            <a:hlinkClick r:id="" action="ppaction://media"/>
            <a:extLst>
              <a:ext uri="{FF2B5EF4-FFF2-40B4-BE49-F238E27FC236}">
                <a16:creationId xmlns:a16="http://schemas.microsoft.com/office/drawing/2014/main" id="{AE751C67-6A8F-3970-F2C5-746F135D0EB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643" y="2312987"/>
            <a:ext cx="8770168" cy="4322131"/>
          </a:xfrm>
        </p:spPr>
      </p:pic>
    </p:spTree>
    <p:extLst>
      <p:ext uri="{BB962C8B-B14F-4D97-AF65-F5344CB8AC3E}">
        <p14:creationId xmlns:p14="http://schemas.microsoft.com/office/powerpoint/2010/main" val="369751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55613-39FC-A4D8-FE7E-6D72D42D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cart item from product list</a:t>
            </a:r>
          </a:p>
        </p:txBody>
      </p:sp>
      <p:pic>
        <p:nvPicPr>
          <p:cNvPr id="4" name="Screen Recording 2023-09-26 at 11.49.31 AM.mov">
            <a:hlinkClick r:id="" action="ppaction://media"/>
            <a:extLst>
              <a:ext uri="{FF2B5EF4-FFF2-40B4-BE49-F238E27FC236}">
                <a16:creationId xmlns:a16="http://schemas.microsoft.com/office/drawing/2014/main" id="{9D9B2C02-334C-B7D5-BED9-AE2DBC8841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240" y="2312987"/>
            <a:ext cx="8770571" cy="4322329"/>
          </a:xfrm>
        </p:spPr>
      </p:pic>
    </p:spTree>
    <p:extLst>
      <p:ext uri="{BB962C8B-B14F-4D97-AF65-F5344CB8AC3E}">
        <p14:creationId xmlns:p14="http://schemas.microsoft.com/office/powerpoint/2010/main" val="360012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53A3-EAB4-269E-AE2A-F309CF3D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and remove item in cart</a:t>
            </a:r>
          </a:p>
        </p:txBody>
      </p:sp>
      <p:pic>
        <p:nvPicPr>
          <p:cNvPr id="4" name="Screen Recording 2023-09-26 at 11.50.52 AM.mov">
            <a:hlinkClick r:id="" action="ppaction://media"/>
            <a:extLst>
              <a:ext uri="{FF2B5EF4-FFF2-40B4-BE49-F238E27FC236}">
                <a16:creationId xmlns:a16="http://schemas.microsoft.com/office/drawing/2014/main" id="{D018F9E6-0CDD-FA3B-275C-59A147788C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241" y="2312987"/>
            <a:ext cx="8770570" cy="4322329"/>
          </a:xfrm>
        </p:spPr>
      </p:pic>
    </p:spTree>
    <p:extLst>
      <p:ext uri="{BB962C8B-B14F-4D97-AF65-F5344CB8AC3E}">
        <p14:creationId xmlns:p14="http://schemas.microsoft.com/office/powerpoint/2010/main" val="39117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C443-19EC-39B6-6FD8-5F00FB061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order</a:t>
            </a:r>
          </a:p>
        </p:txBody>
      </p:sp>
      <p:pic>
        <p:nvPicPr>
          <p:cNvPr id="4" name="Screen Recording 2023-09-26 at 11.54.33 AM.mov">
            <a:hlinkClick r:id="" action="ppaction://media"/>
            <a:extLst>
              <a:ext uri="{FF2B5EF4-FFF2-40B4-BE49-F238E27FC236}">
                <a16:creationId xmlns:a16="http://schemas.microsoft.com/office/drawing/2014/main" id="{90A16A1D-442D-2D5E-28D2-9E293CF5E7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241" y="2312987"/>
            <a:ext cx="8770570" cy="4322329"/>
          </a:xfrm>
        </p:spPr>
      </p:pic>
    </p:spTree>
    <p:extLst>
      <p:ext uri="{BB962C8B-B14F-4D97-AF65-F5344CB8AC3E}">
        <p14:creationId xmlns:p14="http://schemas.microsoft.com/office/powerpoint/2010/main" val="425376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B7C41-CD44-CAD0-6A15-AEB492C5D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607" y="3912041"/>
            <a:ext cx="8394306" cy="139605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4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watching</a:t>
            </a:r>
          </a:p>
        </p:txBody>
      </p:sp>
      <p:pic>
        <p:nvPicPr>
          <p:cNvPr id="37" name="Graphic 36" descr="Smiling Face with No Fill">
            <a:extLst>
              <a:ext uri="{FF2B5EF4-FFF2-40B4-BE49-F238E27FC236}">
                <a16:creationId xmlns:a16="http://schemas.microsoft.com/office/drawing/2014/main" id="{E2377841-424A-8817-280A-BBD3D543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3319" y="821665"/>
            <a:ext cx="2946903" cy="294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4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ketchLines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69696"/>
      </a:accent1>
      <a:accent2>
        <a:srgbClr val="BA987F"/>
      </a:accent2>
      <a:accent3>
        <a:srgbClr val="ABA481"/>
      </a:accent3>
      <a:accent4>
        <a:srgbClr val="9CA974"/>
      </a:accent4>
      <a:accent5>
        <a:srgbClr val="90AC82"/>
      </a:accent5>
      <a:accent6>
        <a:srgbClr val="78B07D"/>
      </a:accent6>
      <a:hlink>
        <a:srgbClr val="568D8E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36</Words>
  <Application>Microsoft Macintosh PowerPoint</Application>
  <PresentationFormat>Widescreen</PresentationFormat>
  <Paragraphs>11</Paragraphs>
  <Slides>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Meiryo</vt:lpstr>
      <vt:lpstr>Corbel</vt:lpstr>
      <vt:lpstr>SketchLinesVTI</vt:lpstr>
      <vt:lpstr>WAP Project - Group 5</vt:lpstr>
      <vt:lpstr>Home Screen</vt:lpstr>
      <vt:lpstr>Shopping Screen</vt:lpstr>
      <vt:lpstr>Login Function</vt:lpstr>
      <vt:lpstr>Logout Function</vt:lpstr>
      <vt:lpstr>Add cart item from product list</vt:lpstr>
      <vt:lpstr>Add and remove item in cart</vt:lpstr>
      <vt:lpstr>Place order</vt:lpstr>
      <vt:lpstr>Thank you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WAP Project - Group 5</dc:title>
  <dc:creator>Duc Thao Vu</dc:creator>
  <cp:lastModifiedBy>Duc Thao Vu</cp:lastModifiedBy>
  <cp:revision>2</cp:revision>
  <dcterms:created xsi:type="dcterms:W3CDTF">2023-09-26T16:22:46Z</dcterms:created>
  <dcterms:modified xsi:type="dcterms:W3CDTF">2023-09-26T17:01:34Z</dcterms:modified>
</cp:coreProperties>
</file>